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64" r:id="rId6"/>
    <p:sldId id="257" r:id="rId7"/>
    <p:sldId id="263" r:id="rId8"/>
    <p:sldId id="258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-fotki.yandex.ru/get/9062/37366204.57d/0_124eb3_cfc4d6f5_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4905688"/>
            <a:ext cx="1656184" cy="158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renders-graphiques.fr/image/upload/normal/papillons_fleurs_feuilles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369000"/>
            <a:ext cx="21194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www.renders-graphiques.fr/image/upload/normal/papillons_fleurs_feuilles.p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240" y="380688"/>
            <a:ext cx="21194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0" y="6669000"/>
            <a:ext cx="7569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rgbClr val="00B050"/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827584" y="2060848"/>
            <a:ext cx="7200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uk-UA" sz="4000" b="1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ПРОЄКТ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«</a:t>
            </a:r>
            <a:r>
              <a:rPr lang="ru-RU" sz="4000" b="1" i="1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Збережемо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природу </a:t>
            </a:r>
            <a:r>
              <a:rPr lang="ru-RU" sz="4000" b="1" i="1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заради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4000" b="1" i="1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майбутнього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»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4000" b="1" i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0" y="444041"/>
            <a:ext cx="7524328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800" b="1" i="1" dirty="0" err="1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Ватутінський</a:t>
            </a:r>
            <a:r>
              <a:rPr lang="ru-RU" sz="28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ru-RU" sz="2800" b="1" i="1" dirty="0" err="1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ліцей</a:t>
            </a:r>
            <a:r>
              <a:rPr lang="ru-RU" sz="28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  № 1 </a:t>
            </a:r>
            <a:endParaRPr lang="ru-RU" sz="2800" b="1" i="1" dirty="0" smtClean="0">
              <a:ln w="19050">
                <a:solidFill>
                  <a:prstClr val="white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ru-RU" sz="2800" b="1" i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Ватутінської</a:t>
            </a:r>
            <a:r>
              <a:rPr lang="ru-RU" sz="28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ru-RU" sz="2800" b="1" i="1" dirty="0" err="1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міської</a:t>
            </a:r>
            <a:r>
              <a:rPr lang="ru-RU" sz="28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  ради </a:t>
            </a:r>
            <a:endParaRPr lang="ru-RU" sz="2800" b="1" i="1" dirty="0" smtClean="0">
              <a:ln w="19050">
                <a:solidFill>
                  <a:prstClr val="white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ru-RU" sz="2800" b="1" i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Черкаської</a:t>
            </a:r>
            <a:r>
              <a:rPr lang="ru-RU" sz="28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ru-RU" sz="2800" b="1" i="1" dirty="0" err="1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області</a:t>
            </a:r>
            <a:endParaRPr lang="ru-RU" sz="2800" b="1" i="1" dirty="0">
              <a:ln w="19050">
                <a:solidFill>
                  <a:prstClr val="white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6064" y="4077072"/>
            <a:ext cx="4423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Природоохоронні</a:t>
            </a:r>
            <a:r>
              <a:rPr lang="ru-RU" sz="32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акції</a:t>
            </a:r>
            <a:endParaRPr lang="ru-RU" sz="3200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80728"/>
            <a:ext cx="691276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         </a:t>
            </a:r>
            <a:r>
              <a:rPr kumimoji="0" lang="uk-UA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Мета і завдання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i="1" kern="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uk-UA" sz="4000" b="1" i="1" kern="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+mj-ea"/>
                <a:cs typeface="+mj-cs"/>
              </a:rPr>
              <a:t>             </a:t>
            </a:r>
            <a:r>
              <a:rPr kumimoji="0" lang="uk-UA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проєкту</a:t>
            </a:r>
            <a:r>
              <a:rPr kumimoji="0" lang="uk-UA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:</a:t>
            </a: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* </a:t>
            </a:r>
            <a:r>
              <a:rPr kumimoji="0" lang="ru-RU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турбота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про природу </a:t>
            </a:r>
            <a:r>
              <a:rPr kumimoji="0" lang="ru-RU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рідного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краю, </a:t>
            </a:r>
            <a:b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* </a:t>
            </a:r>
            <a:r>
              <a:rPr kumimoji="0" lang="ru-RU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виховання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ru-RU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любові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до </a:t>
            </a:r>
            <a:r>
              <a:rPr kumimoji="0" lang="ru-RU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рідної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ru-RU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землі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, </a:t>
            </a:r>
            <a:b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* </a:t>
            </a:r>
            <a:r>
              <a:rPr kumimoji="0" lang="ru-RU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бережливе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ru-RU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ставлення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до </a:t>
            </a:r>
            <a:r>
              <a:rPr kumimoji="0" lang="ru-RU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живої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lang="uk-UA" sz="2800" b="1" i="1" kern="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kumimoji="0" lang="ru-RU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природи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ru-RU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рідного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краю, </a:t>
            </a:r>
            <a:r>
              <a:rPr kumimoji="0" lang="ru-RU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міста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, </a:t>
            </a:r>
            <a:r>
              <a:rPr kumimoji="0" lang="ru-RU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ліцею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99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008" y="482189"/>
            <a:ext cx="6823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Екологічна</a:t>
            </a:r>
            <a:r>
              <a:rPr lang="ru-RU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 </a:t>
            </a:r>
            <a:r>
              <a:rPr lang="ru-RU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Акція</a:t>
            </a:r>
            <a:r>
              <a:rPr lang="ru-RU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</a:t>
            </a: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«</a:t>
            </a:r>
            <a:r>
              <a:rPr lang="ru-RU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Здай</a:t>
            </a: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батарейку, спаси </a:t>
            </a:r>
            <a:r>
              <a:rPr lang="ru-RU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їжачка</a:t>
            </a: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2929964" cy="382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Acer-not\Desktop\Джура 20-21\Фото 3-Б\фото\батарейки\20201021_1127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6"/>
          <a:stretch/>
        </p:blipFill>
        <p:spPr bwMode="auto">
          <a:xfrm>
            <a:off x="3253492" y="3133052"/>
            <a:ext cx="2808312" cy="3102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cer-not\Desktop\Джура 20-21\Фото 3-Б\фото\батарейки\IMG_56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r="3920" b="10608"/>
          <a:stretch/>
        </p:blipFill>
        <p:spPr bwMode="auto">
          <a:xfrm>
            <a:off x="5650538" y="929346"/>
            <a:ext cx="3305921" cy="24796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33089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-not\Desktop\ФОТО\Прибирання\IMG_1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5662"/>
            <a:ext cx="3309731" cy="2482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cer-not\Desktop\ФОТО\Прибирання\IMG_13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3429744" cy="2572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47667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Акція</a:t>
            </a: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« </a:t>
            </a:r>
            <a:r>
              <a:rPr lang="ru-RU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Зробимо</a:t>
            </a:r>
            <a:r>
              <a:rPr lang="ru-RU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довкілля</a:t>
            </a:r>
            <a:r>
              <a:rPr lang="ru-RU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чистим »</a:t>
            </a:r>
            <a:endParaRPr lang="ru-RU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pic>
        <p:nvPicPr>
          <p:cNvPr id="1027" name="Picture 3" descr="C:\Users\Acer-not\Desktop\ФОТО\Фото 3-Б\IMG_13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93" y="1071055"/>
            <a:ext cx="3501752" cy="2626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-not\Desktop\ФОТО\2021-2022 н.р\Клумби прибирання\20210917_133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2587"/>
            <a:ext cx="2997696" cy="22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-not\Desktop\ФОТО\2021-2022 н.р\Клумби прибирання\изображение_viber_2021-09-17_09-40-25-9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52006"/>
            <a:ext cx="4267200" cy="24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151" y="656559"/>
            <a:ext cx="2807297" cy="210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" b="34032"/>
          <a:stretch/>
        </p:blipFill>
        <p:spPr bwMode="auto">
          <a:xfrm>
            <a:off x="701434" y="3152006"/>
            <a:ext cx="3266079" cy="263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2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-not\Desktop\ФОТО\прибирання стадіона 2021\20210526_111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24" y="1253627"/>
            <a:ext cx="3403104" cy="25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cer-not\Desktop\ФОТО\прибирання стадіона 2021\20210526_1044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5" t="9991"/>
          <a:stretch/>
        </p:blipFill>
        <p:spPr bwMode="auto">
          <a:xfrm>
            <a:off x="3942297" y="3428999"/>
            <a:ext cx="3214255" cy="2880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cer-not\Desktop\ФОТО\прибирання стадіона 2021\20210526_1043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810" y="908720"/>
            <a:ext cx="3360373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79712" y="47667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Акція</a:t>
            </a:r>
            <a:r>
              <a:rPr lang="ru-RU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 «</a:t>
            </a:r>
            <a:r>
              <a:rPr lang="ru-RU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Зробимо</a:t>
            </a:r>
            <a:r>
              <a:rPr lang="ru-RU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місто</a:t>
            </a:r>
            <a:r>
              <a:rPr lang="ru-RU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чистим»</a:t>
            </a:r>
            <a:endParaRPr lang="ru-RU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-not\Desktop\ФОТО\2021-2022 н.р\Клумби прибирання\изображение_viber_2021-09-20_09-21-24-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69456"/>
            <a:ext cx="4663682" cy="21548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-not\Desktop\ФОТО\2021-2022 н.р\Клумби прибирання\изображение_viber_2021-09-20_09-21-24-38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53"/>
          <a:stretch/>
        </p:blipFill>
        <p:spPr bwMode="auto">
          <a:xfrm>
            <a:off x="406973" y="548680"/>
            <a:ext cx="3711631" cy="21917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-not\Desktop\ФОТО\2021-2022 н.р\Клумби прибирання\изображение_viber_2021-09-20_09-21-24-49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5" b="26136"/>
          <a:stretch/>
        </p:blipFill>
        <p:spPr bwMode="auto">
          <a:xfrm>
            <a:off x="611560" y="2947273"/>
            <a:ext cx="2520280" cy="3446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cer-not\Desktop\ФОТО\2021-2022 н.р\Клумби прибирання\изображение_viber_2021-09-20_09-21-24-2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2976"/>
            <a:ext cx="5202258" cy="2403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3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cer-not\Desktop\ФОТО\годівнички 3-б 2021\IMG-4707bbf4be3770269a97581a3cad9343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69" y="1419621"/>
            <a:ext cx="3200400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3076" name="Picture 4" descr="C:\Users\Acer-not\Desktop\ФОТО\годівнички 3-б 2021\IMG-6612ae059188e524bec99e94b7e990fa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0" t="12894"/>
          <a:stretch/>
        </p:blipFill>
        <p:spPr bwMode="auto">
          <a:xfrm>
            <a:off x="5822800" y="1229647"/>
            <a:ext cx="2634906" cy="2787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3077" name="Picture 5" descr="C:\Users\Acer-not\Desktop\ФОТО\годівнички 3-б 2021\IMG-336831107bc403007ac777d93e708001-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8" t="7251" r="4535" b="17662"/>
          <a:stretch/>
        </p:blipFill>
        <p:spPr bwMode="auto">
          <a:xfrm>
            <a:off x="3604855" y="3789040"/>
            <a:ext cx="2657511" cy="2403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7056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Екологічна</a:t>
            </a: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 </a:t>
            </a:r>
            <a:r>
              <a:rPr lang="ru-RU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Акція</a:t>
            </a:r>
            <a:endParaRPr lang="ru-RU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«</a:t>
            </a:r>
            <a:r>
              <a:rPr lang="ru-RU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Допоможи</a:t>
            </a:r>
            <a:r>
              <a:rPr lang="ru-RU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птахам </a:t>
            </a:r>
            <a:r>
              <a:rPr lang="ru-RU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перезимувати</a:t>
            </a:r>
            <a:r>
              <a:rPr lang="ru-RU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»</a:t>
            </a:r>
            <a:endParaRPr lang="ru-RU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1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803575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Дякуємо  за   увагу!</a:t>
            </a:r>
            <a:endParaRPr lang="ru-RU" sz="44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58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Экологический-1</dc:title>
  <dc:creator>Фокина Лидия Петровна</dc:creator>
  <cp:keywords>Шаблон презентации</cp:keywords>
  <cp:lastModifiedBy>Acer-not</cp:lastModifiedBy>
  <cp:revision>23</cp:revision>
  <dcterms:created xsi:type="dcterms:W3CDTF">2017-02-23T13:11:39Z</dcterms:created>
  <dcterms:modified xsi:type="dcterms:W3CDTF">2021-09-21T05:49:30Z</dcterms:modified>
</cp:coreProperties>
</file>